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8" r:id="rId2"/>
    <p:sldId id="267" r:id="rId3"/>
    <p:sldId id="256" r:id="rId4"/>
    <p:sldId id="259" r:id="rId5"/>
    <p:sldId id="264" r:id="rId6"/>
    <p:sldId id="263" r:id="rId7"/>
    <p:sldId id="260" r:id="rId8"/>
    <p:sldId id="262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943" autoAdjust="0"/>
  </p:normalViewPr>
  <p:slideViewPr>
    <p:cSldViewPr>
      <p:cViewPr varScale="1">
        <p:scale>
          <a:sx n="82" d="100"/>
          <a:sy n="82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172E4-9FCE-40F3-B809-ABBFA91366D7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0F09-2002-4D28-8963-E82D6D4A7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A0F09-2002-4D28-8963-E82D6D4A7A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5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5AA7-B7C2-4722-B3FB-0EDF4515CA7C}" type="datetime1">
              <a:rPr lang="ru-RU" smtClean="0"/>
              <a:t>08.10.2020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416E-67C0-485D-8E2D-29D2B490ABD1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02BB-70C6-488F-AB26-A6DCA66AC48C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3F2-3320-4738-B7DE-7D4445AC0098}" type="datetime1">
              <a:rPr lang="ru-RU" smtClean="0"/>
              <a:t>08.10.2020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8CC2-319F-4AE6-839A-EBAD8E78B5AF}" type="datetime1">
              <a:rPr lang="ru-RU" smtClean="0"/>
              <a:t>08.10.2020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151D-293D-4AAE-80D5-82CE7C3382E5}" type="datetime1">
              <a:rPr lang="ru-RU" smtClean="0"/>
              <a:t>08.10.2020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9542-1C37-4D39-9FEB-59AD514810FD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EDDC-48D2-4476-863C-068BA4187723}" type="datetime1">
              <a:rPr lang="ru-RU" smtClean="0"/>
              <a:t>08.10.2020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40F-D799-486B-8ED2-A265DF5548FD}" type="datetime1">
              <a:rPr lang="ru-RU" smtClean="0"/>
              <a:t>08.10.2020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0FEE-57A0-4468-AB76-ED25988DB058}" type="datetime1">
              <a:rPr lang="ru-RU" smtClean="0"/>
              <a:t>08.10.2020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825-19B9-4A0A-AB8F-6E5DF913409B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FB769E-14D9-4905-9FDD-F70BD9DA6A1B}" type="datetime1">
              <a:rPr lang="ru-RU" smtClean="0"/>
              <a:t>08.10.2020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3AA8B6-9AA0-4CDC-9B1C-205F5E803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в соответствии с ФГОС ДО в МБДОУ «Детский сад № 22 «Солнышко» </a:t>
            </a:r>
          </a:p>
        </p:txBody>
      </p:sp>
      <p:pic>
        <p:nvPicPr>
          <p:cNvPr id="11266" name="Picture 2" descr="D:\конкурс лучший детский сад дагестана-2020\организация РППС\енеееееее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90" y="1916832"/>
            <a:ext cx="8503403" cy="479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58200" cy="620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645024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физического воспитания в нашем саду оборудован физкультурный зал и 2 спортивные площадки, которые оснащены необходимым инвентарем: гимнастические скамейки, мячи, обручи, скакалки, гантели, кегли, канаты и др. В физкультурном зале и на спортивных площадках установлены: шведские стенки,  корзины для бросания мяча, футбольные ворота.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Маленькие дети резвы и любознательны.  Им нравится участвовать в подвижных играх и упражняться со спортивным инвентарем.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пособия и инвентарь в значительной мере способствуют повышению интереса детей к выполнению различных двигательных заданий. Для этих целей в каждой группе оборудован центр физического развития, в котором имеются имеются: разных цветов ленточки, мячи, кегли, обручи, конусы, гантели детские, массажные дорожки, скакалки и картотеки подвижных и малоподвижных игр.</a:t>
            </a:r>
          </a:p>
        </p:txBody>
      </p:sp>
      <p:pic>
        <p:nvPicPr>
          <p:cNvPr id="7170" name="Picture 2" descr="D:\конкурс лучший детский сад дагестана-2020\дополнительное образование в саду\пвапве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476606" cy="2572907"/>
          </a:xfrm>
          <a:prstGeom prst="rect">
            <a:avLst/>
          </a:prstGeom>
          <a:noFill/>
        </p:spPr>
      </p:pic>
      <p:pic>
        <p:nvPicPr>
          <p:cNvPr id="7171" name="Picture 3" descr="D:\загрузки\1601387386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050096" cy="2552073"/>
          </a:xfrm>
          <a:prstGeom prst="rect">
            <a:avLst/>
          </a:prstGeom>
          <a:noFill/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r>
              <a:rPr lang="ru-RU" dirty="0"/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538163">
              <a:tabLst>
                <a:tab pos="985838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 в нашем детском саду организована с учётом требований ФГОС, где чётко прослеживаются все пять образовательных областей: </a:t>
            </a:r>
          </a:p>
          <a:p>
            <a:pPr marL="1076325">
              <a:buAutoNum type="arabicParenR"/>
              <a:tabLst>
                <a:tab pos="1076325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социально-коммуникативная, </a:t>
            </a:r>
          </a:p>
          <a:p>
            <a:pPr marL="1076325">
              <a:buAutoNum type="arabicParenR"/>
              <a:tabLst>
                <a:tab pos="1076325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познавательная, </a:t>
            </a:r>
          </a:p>
          <a:p>
            <a:pPr marL="1076325">
              <a:buAutoNum type="arabicParenR"/>
              <a:tabLst>
                <a:tab pos="1076325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речевая, </a:t>
            </a:r>
          </a:p>
          <a:p>
            <a:pPr marL="1076325">
              <a:buAutoNum type="arabicParenR"/>
              <a:tabLst>
                <a:tab pos="1076325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художественно-эстетическая,</a:t>
            </a:r>
          </a:p>
          <a:p>
            <a:pPr marL="1076325">
              <a:buAutoNum type="arabicParenR"/>
              <a:tabLst>
                <a:tab pos="1076325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marL="1076325" indent="447675">
              <a:tabLst>
                <a:tab pos="1076325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компонентами предметно-развивающей среды в группе являются центры развития детей, созданные с целью предоставления каждому ребенку возможности сосредоточиться на своей деятельности.</a:t>
            </a:r>
          </a:p>
        </p:txBody>
      </p:sp>
      <p:pic>
        <p:nvPicPr>
          <p:cNvPr id="6146" name="Picture 2" descr="D:\загрузки\160138579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336704" cy="356130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СОЦИАЛЬНО-КОММУНИКАТИВНОЕ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764704"/>
            <a:ext cx="33661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социально-коммуникативного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располагаются: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сюжетно-ролевых игр,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труда,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безопасности.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центры снабжены атрибутами, инвентарем и играми, способствующими усвоению норм и ценностей, принятых в обществе, развитию общения и взаимодействия ребенка со взрослыми и сверстниками, формированию основ безопасного поведения в быту, социуме, природе и т.д.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2085887"/>
            <a:ext cx="3448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4" name="Picture 5" descr="D:\конкурс лучший детский сад дагестана-2020\организация РППС\1600864193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851920" cy="2892272"/>
          </a:xfrm>
          <a:prstGeom prst="rect">
            <a:avLst/>
          </a:prstGeom>
          <a:noFill/>
        </p:spPr>
      </p:pic>
      <p:pic>
        <p:nvPicPr>
          <p:cNvPr id="2" name="Picture 7" descr="D:\конкурс лучший детский сад дагестана-2020\организация РППС\миачпррпа.jpg">
            <a:extLst>
              <a:ext uri="{FF2B5EF4-FFF2-40B4-BE49-F238E27FC236}">
                <a16:creationId xmlns:a16="http://schemas.microsoft.com/office/drawing/2014/main" id="{F71C1919-27FE-4257-B369-FEFC9203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419872" cy="2601909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FD34CE-715D-48BC-B4E1-3AA4C7A5D20C}"/>
              </a:ext>
            </a:extLst>
          </p:cNvPr>
          <p:cNvSpPr/>
          <p:nvPr/>
        </p:nvSpPr>
        <p:spPr>
          <a:xfrm>
            <a:off x="4572001" y="3728984"/>
            <a:ext cx="41764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наших группах созданы оптимальные условия, для того чтобы каждый ребенок в сюжетно-ролевой игре мог проявить свою  активную и инициативную позицию. Центр сюжетно-ролевых игр оснащен различным игровым материалом. В нем есть игрушки -персонажи и ролевые атрибуты, игрушки-предметы оперирования, маркеры игрового пространства, полифункциональные материалы для сюжетно-ролевых игр: «Семья», «Магазин» «Кафе», «Аптека», «Поликлиника», «Строители», «Моряки», «Шоферы»  и др.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онкурс лучший детский сад дагестана-2020\организация РППС\IMG_20190920_135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02" y="112481"/>
            <a:ext cx="2685385" cy="33569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228185" y="3573015"/>
            <a:ext cx="28902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обучения детей трудовым навыкам необходимо специальным образом выстроенная, пополняемая предметно-развивающая среда. В центрах  имеются: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стенды для фотографий и дежурства, фартуки, косынки, палочки-рыхлители, пульверизаторы, перчатки, тазики для протирания пыли мытья игрушек, наборы для рукоделия для девочек и столярных работ для мальчиков и т.д.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3573016"/>
            <a:ext cx="29499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саду есть теплица, в которой функционирует центр исследовательской деятельности по выращиванию  овощных и цветочно-декоративных растений «Росток». Основными направлениями деятельности центра «Росток» являются: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производственная,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опытно-исследовательская,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природоохранная и просветительская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DBB8DE-D7C6-4206-8666-8D13CA708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10415" r="-245" b="10855"/>
          <a:stretch/>
        </p:blipFill>
        <p:spPr>
          <a:xfrm>
            <a:off x="6444208" y="153333"/>
            <a:ext cx="2309831" cy="33569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E47A9-5F97-4951-9B75-4942936B4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2" y="112481"/>
            <a:ext cx="2525411" cy="33672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583509-C58D-40C5-B283-D878FB83DE0E}"/>
              </a:ext>
            </a:extLst>
          </p:cNvPr>
          <p:cNvSpPr/>
          <p:nvPr/>
        </p:nvSpPr>
        <p:spPr>
          <a:xfrm>
            <a:off x="323528" y="3573016"/>
            <a:ext cx="27217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детей – это самая важная задача для взрослых. В нашем саду организация центра по безопасному поведению, предназначена для решения этой задачи. Используя стенды , макеты, игрушки, дидактические игры дошкольников, воспитатели обучают правилам поведения в наиболее вероятных жизненных ситуациях.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9269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познавательного развития сформирован с учетом индивидуальных особенностей детей, их чувственного опыта. В центре подобраны наглядно-дидактические материалы по окружающему миру, дидактический материал по ФЭМП и познавательному развитию детей.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детском саду имеются: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краеведения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сенсорного развития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конструктивной деятельности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математического развития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опытно-исследовательской деятельности</a:t>
            </a: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загрузки\1601382518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588224" cy="370265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7984" y="4077072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краеведения знакомит детей с историей родного края. Содействует развитию у дошкольников познавательных интересов, кругозора, поисковой деятельности. В нашем краеведческом центре организован мини-музей «Мой Дагестан», в котором представлены страницы истории нашего народа (предметы быта, одежда, утварь и игрушки), где дети  могут не только смотреть, но и прикасаться к предметам старины.</a:t>
            </a:r>
          </a:p>
        </p:txBody>
      </p:sp>
      <p:pic>
        <p:nvPicPr>
          <p:cNvPr id="9" name="Picture 3" descr="D:\конкурс лучший детский сад дагестана-2020\организация РППС\ркееккр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77628" cy="2303482"/>
          </a:xfrm>
          <a:prstGeom prst="rect">
            <a:avLst/>
          </a:prstGeom>
          <a:noFill/>
        </p:spPr>
      </p:pic>
      <p:pic>
        <p:nvPicPr>
          <p:cNvPr id="2050" name="Picture 2" descr="D:\конкурс лучший детский сад дагестана-2020\организация РППС\венререр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627784" cy="22900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47864" y="260648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популярностью у детей пользуется центр опытно-исследовательской деятельности. В нем находится материал для осуществления опытной деятельности: лупы, мерные стаканчики, песочные часы, камни и т.п.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564904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математического развития: пособия с цифрами, счетный материал, дидактические игры, развивающие игры математического содержания.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1656184" cy="29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для гранта\мини музей\IMG_20190903_10273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214246" cy="2952328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онкурс лучший детский сад дагестана-2020\организация РППС\1600864193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176464" cy="33429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12" y="692696"/>
            <a:ext cx="89468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овладения речью – сложный процесс, который осуществляется во всех видах детской деятельности. С целью развития и при необходимости корректировки речевых умений воспитанников всех возрастов оформляются несколько уголков – книжный и театрализованный.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 дополнительный для того, чтобы иллюстрационный материал постоянно находился в поле зрения детей;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речевые игры, направленные именно на развитие связной речи детей.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в наличие наборы предметных и сюжетных картинок,  альбомов, иллюстраций, открыток, фотографий по разным темам.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имеются картотека речевых игр и разные виды театров (пальчиковый, теневой, плоскостной, кукольной и др.)  с атрибутами для театрализованных игр (маски, шапочки и др.)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конкурс лучший детский сад дагестана-2020\организация РППС\1600864193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411404" cy="331236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pic>
        <p:nvPicPr>
          <p:cNvPr id="9" name="Picture 2" descr="D:\конкурс лучший детский сад дагестана-2020\организация РППС\IMG_20180214_17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480498" cy="2520280"/>
          </a:xfrm>
          <a:prstGeom prst="rect">
            <a:avLst/>
          </a:prstGeom>
          <a:noFill/>
        </p:spPr>
      </p:pic>
      <p:pic>
        <p:nvPicPr>
          <p:cNvPr id="4100" name="Picture 4" descr="D:\конкурс лучший детский сад дагестана-2020\организация РППС\кывпфвкенкен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759793" cy="25495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87624" y="113819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важных условий реализации системы эстетического воспитания детей является создание центра художественно-эстетического развития.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художественно-эстетического развития включает: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уголок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уголок музыкально-театрализованной деятельности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детского музыкального творчества детей, проведения утренников, концертов и других мероприятий в саду имеется музыкальный зал. Зал оснащен пианино, музыкальным центром, проектором, ноутбуком, экраном, игрушками, дидактическими пособиями и другими необходимыми атрибутами.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конкурс лучший детский сад дагестана-2020\организация РППС\IMG-20180213-WA0018.jpg"/>
          <p:cNvPicPr>
            <a:picLocks noChangeAspect="1" noChangeArrowheads="1"/>
          </p:cNvPicPr>
          <p:nvPr/>
        </p:nvPicPr>
        <p:blipFill>
          <a:blip r:embed="rId2" cstate="print">
            <a:lum bright="7000" contrast="-4000"/>
          </a:blip>
          <a:srcRect/>
          <a:stretch>
            <a:fillRect/>
          </a:stretch>
        </p:blipFill>
        <p:spPr bwMode="auto">
          <a:xfrm>
            <a:off x="5868144" y="2636912"/>
            <a:ext cx="2646294" cy="3528392"/>
          </a:xfrm>
          <a:prstGeom prst="rect">
            <a:avLst/>
          </a:prstGeom>
          <a:noFill/>
        </p:spPr>
      </p:pic>
      <p:pic>
        <p:nvPicPr>
          <p:cNvPr id="2" name="Picture 2" descr="D:\конкурс лучший детский сад дагестана-2020\организация РППС\лшншнг89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686611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3645024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группах организованы уголки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которых находятся репродукции картин, уменьшенные копии скульптурных объектов, игрушки, предметы народно-прикладного искусства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балхар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сулевкентская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керамика, гжель, хохлома и др.).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уголке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хранятся инструменты и материалы для практической деятельности: белая бумага и картон, набор цветной и гофрированной бумаги, пластилин, краски (акварель, гуашь), карандаши, кисти, ножницы, клей, фурнитура и природный материал для украшения поделок.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48680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театрально-музыкальном уголке хранятся декорации для инсценировок сказок, наборы кукольного и пальчикового театров, маски и костюмы персонажей для детей, музыкальный центр, музыкальные инструменты: ложки, погремушки, колокольчики, дудочки, свистульки, барабан, балалайка, бубен.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15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9510</TotalTime>
  <Words>993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гулля Кубачанова</cp:lastModifiedBy>
  <cp:revision>148</cp:revision>
  <dcterms:created xsi:type="dcterms:W3CDTF">2020-09-23T11:48:21Z</dcterms:created>
  <dcterms:modified xsi:type="dcterms:W3CDTF">2020-10-08T09:32:44Z</dcterms:modified>
</cp:coreProperties>
</file>