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65881-F165-48CE-943E-2FFD4C38C424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000CE-C036-4029-BA0C-F07F605BD9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9A1-6B9A-4945-9A6E-21C731D75C25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B4EF-3DA6-4F66-84A2-2272AA97E87C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11B-9163-4564-91C6-C58153EA94C1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A62E-857D-410F-90C5-B53666382B0C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9DD3-445F-4218-815A-788C82ECE104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249-FEDB-4C1E-91E4-267DD2000016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4A0-AA33-4490-A3E9-CA3321E5E371}" type="datetime1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D606-8330-43CF-A550-0D06AFEFCF32}" type="datetime1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C95-50F2-458B-91AC-CE1D0550C97C}" type="datetime1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4FC2-056C-4E5D-921D-C87FF88898DA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67B7-427D-4157-B1BD-19ED192EBE0C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D556-9CB4-4357-B281-0ECEF4C37C49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F728-C7B0-4D86-9C54-FF898499E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b="1" dirty="0"/>
              <a:t>Научно-исследовательский проект Мини-музей «Мой Дагестан»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ля гранта\фото\IMG-20170218-WA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992888" cy="524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6739B-A3D4-404D-85B0-053F86DA2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3800880" cy="54726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44DD58-7C1E-4597-A83F-A1BB8EE51E0D}"/>
              </a:ext>
            </a:extLst>
          </p:cNvPr>
          <p:cNvSpPr/>
          <p:nvPr/>
        </p:nvSpPr>
        <p:spPr>
          <a:xfrm>
            <a:off x="179512" y="270892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Материалы данного проекта были представлены  на Региональном конкурсе научно-исследовательских, методических и творческих работ. За что получили диплом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степени.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7344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3744416" cy="3888432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реализации проекта мини-музей «Мой Дагестан» является, формирование познавательного интереса к дагестанской народной культуре через ознакомление с народными промыслами и организацию художественно- продуктивной и творческой деятельности.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ля гранта\мини музей\IMG_20190903_1027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8"/>
            <a:ext cx="4599405" cy="55446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5048" y="188640"/>
            <a:ext cx="7741368" cy="15121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поставили перед собой задачу создать музей, который станет этнокультурным, художественно-эстетическим 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досуговым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центром учреждения, чтобы в нем сочетались игра и мастерская, занятия и театр, экскурсии и познавательная деятельность, а творчество ребенка, его мир был сопряжен с миром его предков.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проект\IMG-20171220-WA0011.jpg">
            <a:extLst>
              <a:ext uri="{FF2B5EF4-FFF2-40B4-BE49-F238E27FC236}">
                <a16:creationId xmlns:a16="http://schemas.microsoft.com/office/drawing/2014/main" id="{14FCA34F-9E42-4E55-B02A-A6511ECF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786500" cy="5089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ля гранта\фото\IMG-20181014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68417"/>
            <a:ext cx="7992888" cy="4499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Актуальность данной темы обусловлена большой значимостью воспитания нравственно-патриотических чувств в современном обществе. Знакомство с народными промыслами своей малой родины – мастерством умельцев и народным фольклором, позволит нашим детям почувствовать себя частью дагестанского народа, ощутить гордость за свой край, богатый славными традициями.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394718" y="2204864"/>
            <a:ext cx="4320480" cy="216024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Народное искусство передает новым поколениям национальные традиции, усиливает процесс формирования нравственно-патриотических чувств. Соприкосновение с народным искусством обогащает душу малыша, воспитывает у него гордость за свой народ,  ведь для ребенка открывается возможность первого проникновения  в историю родного края.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3600400" cy="64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ля гранта\фото\IMG-20170217-WA007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88013" cy="472514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86876E-10AB-4549-AFCA-C32C038503DA}"/>
              </a:ext>
            </a:extLst>
          </p:cNvPr>
          <p:cNvSpPr/>
          <p:nvPr/>
        </p:nvSpPr>
        <p:spPr>
          <a:xfrm>
            <a:off x="1115616" y="40466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Культурное наследие народа – это огромное богатство, которым нужно научить ребенка пользоваться, сохранять его и приумножать, разбудить в детской душе любовь к родной     природе, к родному дому, семье. Необходимо донести до сознания детей, что они являются носителями народной культуры, воспитывать детей в национальных традициях.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гранта\фото\IMG-20181014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940833" cy="648072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492896"/>
            <a:ext cx="36724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Детский музей – это целая воспитательно-образовательная</a:t>
            </a:r>
            <a:r>
              <a:rPr kumimoji="0" lang="ru-RU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система, которая облегчает ребенку вхождение в сложный мир искусства. Наш музей это не хранилище </a:t>
            </a:r>
            <a:r>
              <a:rPr lang="ru-RU" sz="14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вещей и предметов, а пространственная среда для изучения детьми ремесел, традиций художественного наследия.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ля гранта\фото\IMG-2018101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960440" cy="6552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13584" y="1484784"/>
            <a:ext cx="4139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рассчитан на 6 месяцев и разделен на  три этапа: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Организационный,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Подготовительный,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Заключительный.</a:t>
            </a:r>
          </a:p>
          <a:p>
            <a:pPr lvl="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1.Познакомить и привлечь воспитанников к историческому и культурному наследию родного края,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Закрепить знания и представления о народных промыслах Дагестана,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Развивать творческое воображение, творческое мышление,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Сформировать предпосылки поисковой деятельности, интеллектуальной инициативы.</a:t>
            </a:r>
          </a:p>
          <a:p>
            <a:pPr lvl="0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ля гранта\фото\IMG-2018101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621001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2553" y="2031275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результате реализации проекта формируется желание еще больше узнать о творчестве народных мастеров, их жизни, традициях и дагестанской культуре. Воспитанники самостоятельно различают известные виды прикладного народного творчества. Данная тема очень интересна и многогранна, она помогает развить не только творческую личность, но и воспитывает добропорядочность в детях, любовь к родному краю, к совей стране в целом.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9913</TotalTime>
  <Words>427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Научно-исследовательский проект Мини-музей «Мой Дагестан»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гулля Кубачанова</cp:lastModifiedBy>
  <cp:revision>101</cp:revision>
  <dcterms:created xsi:type="dcterms:W3CDTF">2020-09-22T06:30:42Z</dcterms:created>
  <dcterms:modified xsi:type="dcterms:W3CDTF">2020-10-08T10:00:33Z</dcterms:modified>
</cp:coreProperties>
</file>